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9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7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2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32DE7-E1BD-4399-9F84-E71DFBEB5F58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7B3B8-275A-4314-BEF0-930581C5A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07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7B3B8-275A-4314-BEF0-930581C5AA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9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5207" y="1214168"/>
            <a:ext cx="7907233" cy="4591095"/>
          </a:xfrm>
        </p:spPr>
        <p:txBody>
          <a:bodyPr>
            <a:normAutofit fontScale="90000"/>
          </a:bodyPr>
          <a:lstStyle/>
          <a:p>
            <a:pPr lvl="0"/>
            <a:r>
              <a:rPr lang="ru-RU" sz="6600" b="1" dirty="0">
                <a:solidFill>
                  <a:srgbClr val="FFFF00"/>
                </a:solidFill>
              </a:rPr>
              <a:t>Что такое симметрия?</a:t>
            </a: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>
                <a:solidFill>
                  <a:srgbClr val="FFFF00"/>
                </a:solidFill>
              </a:rPr>
              <a:t>Виды в геометрии.</a:t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</a:rPr>
              <a:t> </a:t>
            </a:r>
            <a:r>
              <a:rPr lang="ru-RU" sz="2200" dirty="0" smtClean="0">
                <a:solidFill>
                  <a:srgbClr val="FFFF00"/>
                </a:solidFill>
              </a:rPr>
              <a:t>Работу выполнила : ученица 11б класса</a:t>
            </a:r>
            <a:br>
              <a:rPr lang="ru-RU" sz="2200" dirty="0" smtClean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</a:rPr>
              <a:t>Деянкова</a:t>
            </a:r>
            <a:r>
              <a:rPr lang="ru-RU" sz="2200" dirty="0" smtClean="0">
                <a:solidFill>
                  <a:srgbClr val="FFFF00"/>
                </a:solidFill>
              </a:rPr>
              <a:t> Мария.</a:t>
            </a:r>
            <a:r>
              <a:rPr lang="ru-RU" sz="6600" dirty="0" smtClean="0">
                <a:solidFill>
                  <a:srgbClr val="FFFF00"/>
                </a:solidFill>
              </a:rPr>
              <a:t/>
            </a:r>
            <a:br>
              <a:rPr lang="ru-RU" sz="6600" dirty="0" smtClean="0">
                <a:solidFill>
                  <a:srgbClr val="FFFF00"/>
                </a:solidFill>
              </a:rPr>
            </a:br>
            <a:endParaRPr lang="ru-RU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72"/>
            <a:ext cx="9308809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11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075240" cy="251460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Применение законов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симметрии человеком</a:t>
            </a:r>
            <a:r>
              <a:rPr lang="ru-RU" sz="6000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/>
              <a:t> 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>Одним из самых наглядных использований законов симметрии в жизни служат строения архитектуры.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>Каждый орнамент несет в себе вид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симметрии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212976"/>
            <a:ext cx="829093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42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3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1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8567794" cy="197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6552728" cy="35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2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99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931224" cy="53949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Заключение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>Симметрия, проявляясь в самых различных объектах природного мира, несомненно, отражает наиболее общие ее свойства. Поэтому изучение симметрии разнообразных природных объектах и сопоставление его (изучения) результатов удобным и надежным инструментом познания гармонии мира. </a:t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7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2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892480" cy="6453336"/>
          </a:xfrm>
        </p:spPr>
        <p:txBody>
          <a:bodyPr>
            <a:normAutofit/>
          </a:bodyPr>
          <a:lstStyle/>
          <a:p>
            <a:r>
              <a:rPr lang="ru-RU" dirty="0" smtClean="0"/>
              <a:t>,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37312"/>
            <a:ext cx="320080" cy="216023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6672"/>
            <a:ext cx="756084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В толковом словаре симметрия-это  «соразмерность, одинаковость в расположении частей чего-нибудь по противоположным сторонам от точки, прямой или плоскости».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В </a:t>
            </a:r>
            <a:r>
              <a:rPr lang="ru-RU" sz="2400" dirty="0"/>
              <a:t>древности слово «симметрия» употреблялось как «гармония», «красота». Слово гармония означает «согласованность, стройность в сочетании чего-нибудь».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Как обиходное </a:t>
            </a:r>
            <a:r>
              <a:rPr lang="ru-RU" sz="2400" dirty="0" smtClean="0"/>
              <a:t>слово-симметрия </a:t>
            </a:r>
            <a:r>
              <a:rPr lang="ru-RU" sz="2400" dirty="0"/>
              <a:t>означает известную правильность формы тел, одинаковость его размеров. </a:t>
            </a:r>
          </a:p>
          <a:p>
            <a:r>
              <a:rPr lang="ru-RU" sz="2400" dirty="0"/>
              <a:t>Подавляющее большинство тел, искусственно создаваемых человеком (машины, дома, одежда, мебель), обладает симметрией.</a:t>
            </a:r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63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5832648" cy="4608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19256" cy="237059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Симметричны планеты, орбиты планет, живые организмы, звёздочки снежинок.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/>
              <a:t> 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15708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136904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352928" cy="352839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К симметрии в своём творчестве обращаются художники, скульпторы, архитекторы.</a:t>
            </a:r>
            <a:b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Например, фантазия голландского художника </a:t>
            </a:r>
            <a:r>
              <a:rPr lang="ru-RU" sz="24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Морица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Эшера</a:t>
            </a:r>
            <a:r>
              <a:rPr lang="ru-RU" sz="2400" dirty="0">
                <a:solidFill>
                  <a:srgbClr val="FFFF00"/>
                </a:solidFill>
              </a:rPr>
              <a:t> (1898 - 1972) создала множество самых причудливых мозаик. И все они иллюстрируют законы симметрии</a:t>
            </a:r>
          </a:p>
        </p:txBody>
      </p:sp>
    </p:spTree>
    <p:extLst>
      <p:ext uri="{BB962C8B-B14F-4D97-AF65-F5344CB8AC3E}">
        <p14:creationId xmlns:p14="http://schemas.microsoft.com/office/powerpoint/2010/main" val="2098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340768"/>
            <a:ext cx="7740849" cy="4785395"/>
          </a:xfrm>
        </p:spPr>
        <p:txBody>
          <a:bodyPr/>
          <a:lstStyle/>
          <a:p>
            <a:r>
              <a:rPr lang="ru-RU" dirty="0"/>
              <a:t>Фигура называется симметричной относительно точки О, если для каждой точки фигуры симметричная ей точка относительно точки О также принадлежит этой </a:t>
            </a:r>
            <a:r>
              <a:rPr lang="ru-RU" dirty="0" smtClean="0"/>
              <a:t>фигуре. </a:t>
            </a:r>
            <a:r>
              <a:rPr lang="ru-RU" dirty="0"/>
              <a:t>Точка О называется центром симметрии фигуры. Говорят также, что фигура обладает центральной </a:t>
            </a:r>
            <a:r>
              <a:rPr lang="ru-RU" dirty="0" smtClean="0"/>
              <a:t>симметрией.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12184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Виды в геометрии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Центральная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симметрия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645024"/>
            <a:ext cx="5904656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86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980728"/>
            <a:ext cx="7848872" cy="338437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Осевая симметрия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Фигура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>называется симметричной относительно прямой 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>, если для каждой точки фигуры симметричная ей точка относительно прямой 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>, также принадлежит этой фигуре. Прямая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</a:rPr>
              <a:t> р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> называется осью симметрии фигуры. Говорят также, что фигура обладает осевой симметрией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46805"/>
            <a:ext cx="5688632" cy="349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0547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8328"/>
            <a:ext cx="7992888" cy="2370592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Зеркальная симметрия.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>Зеркальной симметрией (симметрией относительно плоскости) </a:t>
            </a:r>
            <a:r>
              <a:rPr lang="ru-RU" sz="2700" i="1" dirty="0">
                <a:solidFill>
                  <a:schemeClr val="tx2">
                    <a:lumMod val="50000"/>
                  </a:schemeClr>
                </a:solidFill>
              </a:rPr>
              <a:t>называется такое </a:t>
            </a:r>
            <a:r>
              <a:rPr lang="ru-RU" sz="2700" i="1" dirty="0" smtClean="0">
                <a:solidFill>
                  <a:schemeClr val="tx2">
                    <a:lumMod val="50000"/>
                  </a:schemeClr>
                </a:solidFill>
              </a:rPr>
              <a:t>отображение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пространства на себя, при котором любая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точка М переходит в симметричную ей относительно этой плоскости точку М</a:t>
            </a:r>
            <a:r>
              <a:rPr lang="ru-RU" sz="2400" baseline="-25000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 Симметрия - мощное средство математических исследований, она помогает решать трудные задачи</a:t>
            </a:r>
            <a:endParaRPr lang="ru-RU" sz="27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79320"/>
            <a:ext cx="5760640" cy="379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6277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24482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Проявление симметрии в живой и неживой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природе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Необычный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>закат, необыкновенные листья растений, строгие формы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>кристаллов.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имметрия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является той идеей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, посредством которой человек на протяжении веков пытался постичь и создать порядок, красоту и совершенство. </a:t>
            </a:r>
            <a:endParaRPr lang="ru-RU" sz="27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6199588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887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21420"/>
            <a:ext cx="8064896" cy="611471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Симметрия и биология.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2700" i="1" dirty="0">
                <a:solidFill>
                  <a:schemeClr val="tx2">
                    <a:lumMod val="50000"/>
                  </a:schemeClr>
                </a:solidFill>
              </a:rPr>
              <a:t>севой симметрией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> обладает так же колос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пшеницы.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i="1" dirty="0">
                <a:solidFill>
                  <a:schemeClr val="tx2">
                    <a:lumMod val="50000"/>
                  </a:schemeClr>
                </a:solidFill>
              </a:rPr>
              <a:t>Поворотной </a:t>
            </a:r>
            <a:r>
              <a:rPr lang="ru-RU" sz="2700" i="1" dirty="0" smtClean="0">
                <a:solidFill>
                  <a:schemeClr val="tx2">
                    <a:lumMod val="50000"/>
                  </a:schemeClr>
                </a:solidFill>
              </a:rPr>
              <a:t>симметрией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обладает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>цветок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подсолнуха.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>расположении листьев на стеблях растений наблюдается </a:t>
            </a:r>
            <a:r>
              <a:rPr lang="ru-RU" sz="2700" i="1" dirty="0">
                <a:solidFill>
                  <a:schemeClr val="tx2">
                    <a:lumMod val="50000"/>
                  </a:schemeClr>
                </a:solidFill>
              </a:rPr>
              <a:t>винтовая </a:t>
            </a:r>
            <a:r>
              <a:rPr lang="ru-RU" sz="2700" i="1" dirty="0" smtClean="0">
                <a:solidFill>
                  <a:schemeClr val="tx2">
                    <a:lumMod val="50000"/>
                  </a:schemeClr>
                </a:solidFill>
              </a:rPr>
              <a:t>симметрия.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700" i="1" dirty="0">
                <a:solidFill>
                  <a:schemeClr val="tx2">
                    <a:lumMod val="50000"/>
                  </a:schemeClr>
                </a:solidFill>
              </a:rPr>
              <a:t>Двустороннюю симметрию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> тела имеют все активно передвигающиеся животные.</a:t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>Симметрией обладают и маленькие насекомые, и крупные животные Симметрию 5-го порядка называют симметрией жизни. 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</a:rPr>
              <a:t>Морская 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</a:rPr>
              <a:t>звезда — 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</a:rPr>
              <a:t>пример живого организма с поворотной симметрией 5-го порядка. Этот тип симметрии наиболее распространен в живой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природе.</a:t>
            </a:r>
            <a:endParaRPr lang="ru-RU" sz="27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</TotalTime>
  <Words>166</Words>
  <Application>Microsoft Office PowerPoint</Application>
  <PresentationFormat>Экран (4:3)</PresentationFormat>
  <Paragraphs>19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Что такое симметрия?  Виды в геометрии.  Работу выполнила : ученица 11б класса  Деянкова Мария. </vt:lpstr>
      <vt:lpstr>, </vt:lpstr>
      <vt:lpstr> Симметричны планеты, орбиты планет, живые организмы, звёздочки снежинок.   </vt:lpstr>
      <vt:lpstr>К симметрии в своём творчестве обращаются художники, скульпторы, архитекторы. Например, фантазия голландского художника Морица Эшера (1898 - 1972) создала множество самых причудливых мозаик. И все они иллюстрируют законы симметрии</vt:lpstr>
      <vt:lpstr>Виды в геометрии. Центральная симметрия. </vt:lpstr>
      <vt:lpstr>  Осевая симметрия. Фигура называется симметричной относительно прямой р, если для каждой точки фигуры симметричная ей точка относительно прямой р, также принадлежит этой фигуре. Прямая р называется осью симметрии фигуры. Говорят также, что фигура обладает осевой симметрией .    </vt:lpstr>
      <vt:lpstr>Зеркальная симметрия. Зеркальной симметрией (симметрией относительно плоскости) называется такое отображение пространства на себя, при котором любая точка М переходит в симметричную ей относительно этой плоскости точку М1. Симметрия - мощное средство математических исследований, она помогает решать трудные задачи</vt:lpstr>
      <vt:lpstr> Проявление симметрии в живой и неживой природе.  Необычный закат, необыкновенные листья растений, строгие формы кристаллов. Симметрия является той идеей, посредством которой человек на протяжении веков пытался постичь и создать порядок, красоту и совершенство. </vt:lpstr>
      <vt:lpstr>Симметрия и биология. Осевой симметрией обладает так же колос пшеницы. Поворотной симметрией обладает цветок подсолнуха. В расположении листьев на стеблях растений наблюдается винтовая симметрия.  Двустороннюю симметрию тела имеют все активно передвигающиеся животные. Симметрией обладают и маленькие насекомые, и крупные животные Симметрию 5-го порядка называют симметрией жизни.  Морская звезда — пример живого организма с поворотной симметрией 5-го порядка. Этот тип симметрии наиболее распространен в живой природе.</vt:lpstr>
      <vt:lpstr>Презентация PowerPoint</vt:lpstr>
      <vt:lpstr>Применение законов симметрии человеком    Одним из самых наглядных использований законов симметрии в жизни служат строения архитектуры. Каждый орнамент несет в себе вид симметрии.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 Симметрия, проявляясь в самых различных объектах природного мира, несомненно, отражает наиболее общие ее свойства. Поэтому изучение симметрии разнообразных природных объектах и сопоставление его (изучения) результатов удобным и надежным инструментом познания гармонии мира.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симметрия?  Виды в геометрии</dc:title>
  <dc:creator>xXx</dc:creator>
  <cp:lastModifiedBy>xXx</cp:lastModifiedBy>
  <cp:revision>12</cp:revision>
  <dcterms:created xsi:type="dcterms:W3CDTF">2013-12-06T12:22:59Z</dcterms:created>
  <dcterms:modified xsi:type="dcterms:W3CDTF">2013-12-08T09:15:10Z</dcterms:modified>
</cp:coreProperties>
</file>