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2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51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51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59AF67-25EC-420B-A5DE-A7C8AB46D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8AD77-76D6-4333-A9A8-A11F2E66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C5A8-D96E-4543-A4E4-5507DCC43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6CB4F-6B37-4568-BCC9-479132E4C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CE68-A699-452C-B69B-15A110380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383F-0382-4EFE-B77E-27C1DE79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0A77F-4F9D-4060-8D71-318CAA9F0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60BF3-5D50-4C91-9E25-3A2D3FFB1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7276-3AE0-4E01-B900-18338A51F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6B67-B8A4-490E-8752-DCC98B8EC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BC0C-3DD1-4E68-A959-400EBAA34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5F15-DB59-4302-A263-19521D85F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9EC5-5760-4CBF-BD21-62DB9DC9F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440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0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40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40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40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40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40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9994267-B707-495E-9042-D1FA7A78D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85" grpId="0"/>
      <p:bldP spid="344086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40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91475" cy="1152525"/>
          </a:xfrm>
        </p:spPr>
        <p:txBody>
          <a:bodyPr/>
          <a:lstStyle/>
          <a:p>
            <a:pPr eaLnBrk="1" hangingPunct="1"/>
            <a:r>
              <a:rPr lang="ru-RU" sz="4000" i="1" u="sng" smtClean="0">
                <a:effectLst/>
              </a:rPr>
              <a:t>ТАЙНЫ И ЛЕГЕНДЫ ИЗ ЖИЗНИ ПИФАГОРА 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4797425"/>
            <a:ext cx="3921125" cy="1558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 u="sng" smtClean="0"/>
              <a:t>Работу выполняли: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smtClean="0"/>
              <a:t>Семенов Александр и</a:t>
            </a:r>
            <a:r>
              <a:rPr lang="ru-RU" sz="2400" b="1" i="1" u="sng" smtClean="0"/>
              <a:t> </a:t>
            </a:r>
            <a:r>
              <a:rPr lang="ru-RU" sz="2400" b="1" i="1" smtClean="0"/>
              <a:t>Карташов Андрей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u="sng" smtClean="0"/>
              <a:t>Уч-ки «8а» класса ВСШ</a:t>
            </a:r>
            <a:endParaRPr lang="en-US" sz="2400" b="1" i="1" u="sng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b="1" i="1" u="sng" smtClean="0"/>
          </a:p>
        </p:txBody>
      </p:sp>
      <p:pic>
        <p:nvPicPr>
          <p:cNvPr id="3076" name="Picture 5" descr="P5229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62744">
            <a:off x="684213" y="2349500"/>
            <a:ext cx="4176712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DSC04147"/>
          <p:cNvPicPr>
            <a:picLocks noChangeAspect="1" noChangeArrowheads="1"/>
          </p:cNvPicPr>
          <p:nvPr/>
        </p:nvPicPr>
        <p:blipFill>
          <a:blip r:embed="rId3"/>
          <a:srcRect l="49104" t="29828" r="38713" b="49501"/>
          <a:stretch>
            <a:fillRect/>
          </a:stretch>
        </p:blipFill>
        <p:spPr bwMode="auto">
          <a:xfrm rot="1479792">
            <a:off x="6227763" y="1773238"/>
            <a:ext cx="220503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  <p:bldP spid="3317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u="sng" dirty="0" smtClean="0"/>
              <a:t>САМАЯ ГЛАВНАЯ ТАЙНА ПИФАГОРА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0386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Но самая главная тайна Пифагора и его учеников - это длина диагонали квадрата. Пифагор обозначив все стороны квадрата 1 и проведя диагональ, Пифагор задался вопросом. Какая длина у этой диагонали? После проведения необходимых вычислений математик понял что все усилия тщетны. Эта тайна так и была не раскрыта. Так как люди не знали корней. 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sz="half" idx="2"/>
          </p:nvPr>
        </p:nvSpPr>
        <p:spPr>
          <a:solidFill>
            <a:schemeClr val="tx1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     1</a:t>
            </a:r>
            <a:r>
              <a:rPr lang="ru-RU" sz="2400" b="1" baseline="30000" dirty="0" smtClean="0">
                <a:solidFill>
                  <a:srgbClr val="000000"/>
                </a:solidFill>
              </a:rPr>
              <a:t>2 </a:t>
            </a:r>
            <a:r>
              <a:rPr lang="ru-RU" sz="2400" b="1" dirty="0" smtClean="0">
                <a:solidFill>
                  <a:srgbClr val="000000"/>
                </a:solidFill>
              </a:rPr>
              <a:t> + 1</a:t>
            </a:r>
            <a:r>
              <a:rPr lang="ru-RU" sz="2400" b="1" baseline="30000" dirty="0" smtClean="0">
                <a:solidFill>
                  <a:srgbClr val="000000"/>
                </a:solidFill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</a:rPr>
              <a:t> =  2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7813" y="2714625"/>
            <a:ext cx="3071812" cy="2571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57813" y="2714625"/>
            <a:ext cx="3071812" cy="25717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894137" y="3963988"/>
            <a:ext cx="2500313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5000625" y="2714625"/>
            <a:ext cx="35718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5000625" y="5286375"/>
            <a:ext cx="35718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5215732" y="2642394"/>
            <a:ext cx="2857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8287544" y="2642394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57813" y="2571750"/>
            <a:ext cx="3071812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786438" y="2143125"/>
            <a:ext cx="214312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1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57752" y="3000372"/>
            <a:ext cx="285752" cy="15001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>1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893469" y="5822157"/>
            <a:ext cx="14287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893469" y="5679281"/>
            <a:ext cx="357188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143500" y="5572125"/>
            <a:ext cx="928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6143625" y="5786438"/>
            <a:ext cx="214313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6143625" y="5715000"/>
            <a:ext cx="3571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357938" y="5572125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  <p:bldP spid="3737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u="sng" smtClean="0"/>
              <a:t>ЭПИЛОГ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Все тайны Пифагора загадочны и интересны. Как видно жизнь Пифагора окутана тайнами и легендами которые человечеству еще предстоит узнать, открыть и раскрыть. После проведения  опытов Пифагор сообщил своим ученикам чтобы они не одной его тайны не раскрывали некому.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    </a:t>
            </a:r>
            <a:r>
              <a:rPr lang="ru-RU" sz="3600" smtClean="0"/>
              <a:t>ДА НОВЫХ ВСТРЕЧЬ ДРУЗЬЯ!!!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/>
      <p:bldP spid="36249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8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u="sng" smtClean="0"/>
              <a:t>КРАКТКАЯ БИОГРАФИЯ ПИФАГОРА</a:t>
            </a:r>
          </a:p>
        </p:txBody>
      </p:sp>
      <p:sp>
        <p:nvSpPr>
          <p:cNvPr id="348169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Пифагор родился примерно в 530-570г. д.э. Ученые до сих пор спорят о его дате рождения, так как не кто точно не знает когда был рожден великий математик. Пифагор родился на маленьком острове Самос. Его рождение окутано тайнами и легендами. </a:t>
            </a:r>
          </a:p>
        </p:txBody>
      </p:sp>
      <p:pic>
        <p:nvPicPr>
          <p:cNvPr id="4100" name="Picture 11" descr="pythagor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99013" y="1600200"/>
            <a:ext cx="3736975" cy="453072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8" grpId="0"/>
      <p:bldP spid="34816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u="sng" smtClean="0"/>
              <a:t>РОДИТЕЛИ ПИФАГОРА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Имя матери математика также не известно. </a:t>
            </a:r>
          </a:p>
          <a:p>
            <a:pPr eaLnBrk="1" hangingPunct="1">
              <a:defRPr/>
            </a:pPr>
            <a:r>
              <a:rPr lang="ru-RU" sz="2800" smtClean="0"/>
              <a:t>Но есть некоторые данные что ее звали Пифайдой, дочерью рода Анкея – основателя острова Самос. Отец работал на довольно хорошо оплачиваемой работе. Тем самым их семья была хорошо обеспепеченной но не богатой.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/>
      <p:bldP spid="367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u="sng" smtClean="0"/>
              <a:t>ОСТРОВ САМОС-РОДИНА ПИФАГОРА</a:t>
            </a:r>
            <a:r>
              <a:rPr lang="ru-RU" sz="4000" i="1" u="sng" smtClean="0"/>
              <a:t> 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8229600" cy="12525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Остров  Самос самый малекий остров в Эгейском море он находиться в восточной части между Грецией и Персией. Этот остров красив своим ландшавтом, влорой и фауной. </a:t>
            </a:r>
          </a:p>
        </p:txBody>
      </p:sp>
      <p:pic>
        <p:nvPicPr>
          <p:cNvPr id="6148" name="Picture 12" descr="Отсканировано 2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3014" t="2660" b="2559"/>
          <a:stretch>
            <a:fillRect/>
          </a:stretch>
        </p:blipFill>
        <p:spPr>
          <a:xfrm>
            <a:off x="0" y="1844675"/>
            <a:ext cx="9144000" cy="501332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  <p:bldP spid="3512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smtClean="0"/>
              <a:t>ТАЙНЫ ПИФАГОРА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Многие ученые задаются вопросом, и до сих пор изучают главную тайну Пифагора. Только ли он открыл знаменитую теорему о треугольнике? И знали ли люди знаменитую теорему Пифагора до его рождения? Ведь за тысячу лет до его рождения древние Вавилоняне доказывали эту теорему о чем свидетельствуют археологические находки древних для письма предназначенных глиняных плит. Имя Пифагора также отразило панику. Многие люди считали что </a:t>
            </a:r>
            <a:r>
              <a:rPr lang="ru-RU" sz="2400" u="sng" smtClean="0"/>
              <a:t>Пифагор</a:t>
            </a:r>
            <a:r>
              <a:rPr lang="ru-RU" sz="2400" smtClean="0"/>
              <a:t> это не имя а прозвище. Его настоящее имя истории столь не известно.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/>
      <p:bldP spid="3543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u="sng" smtClean="0"/>
              <a:t>ВЫВОД СКАЗАНОГО 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Из этого можно заключить что Пифагор воспользовался знаниями вавилонян, египтян или по незнанию открыл теорему снова уже своего народа и выдал ее за свое открытие тем самым совершил акт плагиата.</a:t>
            </a:r>
          </a:p>
          <a:p>
            <a:pPr eaLnBrk="1" hangingPunct="1">
              <a:defRPr/>
            </a:pPr>
            <a:r>
              <a:rPr lang="ru-RU" sz="2400" b="1" i="1" u="sng" dirty="0" smtClean="0"/>
              <a:t>ПЛАГИАТ </a:t>
            </a:r>
            <a:r>
              <a:rPr lang="ru-RU" sz="2400" dirty="0" smtClean="0"/>
              <a:t>- не законное присвоение авторских прав.</a:t>
            </a:r>
          </a:p>
          <a:p>
            <a:pPr eaLnBrk="1" hangingPunct="1">
              <a:defRPr/>
            </a:pPr>
            <a:r>
              <a:rPr lang="ru-RU" sz="2400" dirty="0" smtClean="0"/>
              <a:t> 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1258888" y="4724400"/>
            <a:ext cx="6653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827088" y="3573463"/>
            <a:ext cx="6653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 данные сведения заставляют ученых еще по работать и думать над его настоящим именем, его семьей еще когда родился Пифагор.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u="sng" smtClean="0"/>
              <a:t>ОТКРЫТИЕ ИЛИ ПЛАГИАТ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Также до рождения Пифагора эту теорему знали и доказывали  древние египтяне. Они   пользовались элементарными математическими расчетами, которые помогали им при строительстве величественных перомид.  </a:t>
            </a:r>
            <a:r>
              <a:rPr lang="ru-RU" sz="2800" smtClean="0"/>
              <a:t>   </a:t>
            </a:r>
          </a:p>
        </p:txBody>
      </p:sp>
      <p:pic>
        <p:nvPicPr>
          <p:cNvPr id="9220" name="Picture 7" descr="pifag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38750" y="1960563"/>
            <a:ext cx="2857500" cy="38100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35738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Отсканировано 29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r="3668" b="3148"/>
          <a:stretch>
            <a:fillRect/>
          </a:stretch>
        </p:blipFill>
        <p:spPr>
          <a:xfrm>
            <a:off x="179388" y="188913"/>
            <a:ext cx="4110037" cy="6669087"/>
          </a:xfrm>
          <a:noFill/>
        </p:spPr>
      </p:pic>
      <p:pic>
        <p:nvPicPr>
          <p:cNvPr id="10243" name="Picture 6" descr="Отсканировано 2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b="2417"/>
          <a:stretch>
            <a:fillRect/>
          </a:stretch>
        </p:blipFill>
        <p:spPr>
          <a:xfrm>
            <a:off x="4787900" y="188913"/>
            <a:ext cx="4176713" cy="6669087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7032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u="sng" smtClean="0"/>
              <a:t>ПИФАГОР ЗА РАБОТАМИ</a:t>
            </a:r>
          </a:p>
        </p:txBody>
      </p:sp>
      <p:pic>
        <p:nvPicPr>
          <p:cNvPr id="11267" name="Picture 4" descr="pythagoras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765175"/>
            <a:ext cx="4278312" cy="6092825"/>
          </a:xfrm>
          <a:noFill/>
        </p:spPr>
      </p:pic>
      <p:pic>
        <p:nvPicPr>
          <p:cNvPr id="11268" name="Picture 6" descr="Отсканировано 2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t="2109" b="4688"/>
          <a:stretch>
            <a:fillRect/>
          </a:stretch>
        </p:blipFill>
        <p:spPr>
          <a:xfrm>
            <a:off x="4648200" y="765175"/>
            <a:ext cx="4344988" cy="6092825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/>
    </p:bldLst>
  </p:timing>
</p:sld>
</file>

<file path=ppt/theme/theme1.xml><?xml version="1.0" encoding="utf-8"?>
<a:theme xmlns:a="http://schemas.openxmlformats.org/drawingml/2006/main" name="default">
  <a:themeElements>
    <a:clrScheme name="default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374</TotalTime>
  <Words>447</Words>
  <Application>Microsoft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Wingdings</vt:lpstr>
      <vt:lpstr>Calibri</vt:lpstr>
      <vt:lpstr>default</vt:lpstr>
      <vt:lpstr>ТАЙНЫ И ЛЕГЕНДЫ ИЗ ЖИЗНИ ПИФАГОРА </vt:lpstr>
      <vt:lpstr>КРАКТКАЯ БИОГРАФИЯ ПИФАГОРА</vt:lpstr>
      <vt:lpstr>РОДИТЕЛИ ПИФАГОРА</vt:lpstr>
      <vt:lpstr>ОСТРОВ САМОС-РОДИНА ПИФАГОРА </vt:lpstr>
      <vt:lpstr>ТАЙНЫ ПИФАГОРА</vt:lpstr>
      <vt:lpstr>ВЫВОД СКАЗАНОГО </vt:lpstr>
      <vt:lpstr>ОТКРЫТИЕ ИЛИ ПЛАГИАТ</vt:lpstr>
      <vt:lpstr>Слайд 8</vt:lpstr>
      <vt:lpstr>ПИФАГОР ЗА РАБОТАМИ</vt:lpstr>
      <vt:lpstr>САМАЯ ГЛАВНАЯ ТАЙНА ПИФАГОРА</vt:lpstr>
      <vt:lpstr>ЭПИЛОГ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из жизни Пифагора</dc:title>
  <dc:creator>Андрей</dc:creator>
  <cp:lastModifiedBy>Пользователь Windows</cp:lastModifiedBy>
  <cp:revision>12</cp:revision>
  <cp:lastPrinted>1601-01-01T00:00:00Z</cp:lastPrinted>
  <dcterms:created xsi:type="dcterms:W3CDTF">2009-11-27T08:38:51Z</dcterms:created>
  <dcterms:modified xsi:type="dcterms:W3CDTF">2018-02-24T10:24:38Z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