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D6F19-1036-4FA6-8315-388C65E80AD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D6B79-5BD3-487E-AD0F-C1D7B96CB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6B79-5BD3-487E-AD0F-C1D7B96CB55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4EEA1A-0128-44D1-9989-24553E67172E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C8AC10B-71F6-4EAC-886F-B426014D2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143932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S Reference Sans Serif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S Reference Sans Serif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MS Reference Sans Serif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S Reference Sans Serif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MS Reference Sans Serif" pitchFamily="34" charset="0"/>
              </a:rPr>
              <a:t>Решение неравенств, второй степени  с одной переменной, используя график квадратичной функции</a:t>
            </a:r>
            <a:endParaRPr lang="ru-RU" dirty="0">
              <a:solidFill>
                <a:schemeClr val="tx1"/>
              </a:solidFill>
              <a:latin typeface="MS Reference Sans Serif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8" y="5500702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Выполнили: Савельев Дима  и</a:t>
            </a:r>
          </a:p>
          <a:p>
            <a:r>
              <a:rPr lang="ru-RU" dirty="0" err="1" smtClean="0"/>
              <a:t>Ладейнов</a:t>
            </a:r>
            <a:r>
              <a:rPr lang="ru-RU" dirty="0" smtClean="0"/>
              <a:t>  Денис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071546"/>
            <a:ext cx="1928826" cy="220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571604" y="5072074"/>
            <a:ext cx="6072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42860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x   </a:t>
            </a:r>
            <a:r>
              <a:rPr lang="ru-RU" sz="2800" dirty="0" smtClean="0"/>
              <a:t>+ </a:t>
            </a:r>
            <a:r>
              <a:rPr lang="en-US" sz="2800" dirty="0" err="1" smtClean="0"/>
              <a:t>bx</a:t>
            </a:r>
            <a:r>
              <a:rPr lang="en-US" sz="2800" dirty="0" smtClean="0"/>
              <a:t> + c &gt; 0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285992"/>
            <a:ext cx="1928826" cy="222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14282" y="3500438"/>
          <a:ext cx="2786082" cy="438550"/>
        </p:xfrm>
        <a:graphic>
          <a:graphicData uri="http://schemas.openxmlformats.org/presentationml/2006/ole">
            <p:oleObj spid="_x0000_s2054" name="Формула" r:id="rId6" imgW="1371600" imgH="21564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786182" y="428604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4500570"/>
            <a:ext cx="22860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i="1" dirty="0">
                <a:ln w="50800"/>
                <a:solidFill>
                  <a:schemeClr val="bg1">
                    <a:shade val="50000"/>
                  </a:schemeClr>
                </a:solidFill>
              </a:rPr>
              <a:t>x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-любое</a:t>
            </a:r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число, кроме</a:t>
            </a:r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x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i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628" y="4857760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357562"/>
            <a:ext cx="1928826" cy="226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6500826" y="5715016"/>
            <a:ext cx="18841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x-</a:t>
            </a:r>
            <a:r>
              <a:rPr lang="ru-RU" sz="20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любое</a:t>
            </a:r>
            <a:r>
              <a:rPr lang="en-US" sz="20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0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число</a:t>
            </a:r>
            <a:endParaRPr lang="ru-RU" sz="2000" i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2264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8148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00166" y="250030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3071810"/>
            <a:ext cx="8560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i="1" dirty="0">
                <a:ln w="50800"/>
                <a:solidFill>
                  <a:schemeClr val="bg1">
                    <a:shade val="50000"/>
                  </a:schemeClr>
                </a:solidFill>
              </a:rPr>
              <a:t>в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 </a:t>
            </a:r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x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85852" y="3071810"/>
          <a:ext cx="1203892" cy="393702"/>
        </p:xfrm>
        <a:graphic>
          <a:graphicData uri="http://schemas.openxmlformats.org/presentationml/2006/ole">
            <p:oleObj spid="_x0000_s3074" name="Формула" r:id="rId4" imgW="558720" imgH="215640" progId="Equation.3">
              <p:embed/>
            </p:oleObj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2000240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500430" y="4357694"/>
            <a:ext cx="19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i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Решений </a:t>
            </a:r>
            <a:r>
              <a:rPr lang="ru-RU" sz="2000" i="1" dirty="0">
                <a:ln w="50800"/>
                <a:solidFill>
                  <a:prstClr val="black">
                    <a:shade val="50000"/>
                  </a:prstClr>
                </a:solidFill>
              </a:rPr>
              <a:t>нет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3286124"/>
            <a:ext cx="195188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6500826" y="5572140"/>
            <a:ext cx="1717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i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Решений нет</a:t>
            </a:r>
            <a:endParaRPr lang="ru-RU" i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500042"/>
            <a:ext cx="2696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ax   </a:t>
            </a:r>
            <a:r>
              <a:rPr lang="ru-RU" sz="2800" dirty="0" smtClean="0"/>
              <a:t>+ </a:t>
            </a:r>
            <a:r>
              <a:rPr lang="en-US" sz="2800" dirty="0" err="1" smtClean="0"/>
              <a:t>bx</a:t>
            </a:r>
            <a:r>
              <a:rPr lang="en-US" sz="2800" dirty="0" smtClean="0"/>
              <a:t> + c &gt; 0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500042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11429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142873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135729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0" y="26431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3372" y="271462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6314" y="26431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88" y="400050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330" y="41433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15272" y="400050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7554" y="42860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x   </a:t>
            </a:r>
            <a:r>
              <a:rPr lang="ru-RU" sz="2800" dirty="0" smtClean="0"/>
              <a:t>+ </a:t>
            </a:r>
            <a:r>
              <a:rPr lang="en-US" sz="2800" dirty="0" err="1" smtClean="0"/>
              <a:t>bx</a:t>
            </a:r>
            <a:r>
              <a:rPr lang="en-US" sz="2800" dirty="0" smtClean="0"/>
              <a:t> + c </a:t>
            </a:r>
            <a:r>
              <a:rPr lang="en-US" sz="2800" dirty="0" smtClean="0"/>
              <a:t>&lt; </a:t>
            </a:r>
            <a:r>
              <a:rPr lang="en-US" sz="2800" dirty="0" smtClean="0"/>
              <a:t>0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500042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46"/>
            <a:ext cx="1928826" cy="220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285992"/>
            <a:ext cx="1928826" cy="222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357562"/>
            <a:ext cx="1928826" cy="226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71538" y="3429000"/>
          <a:ext cx="1203325" cy="393700"/>
        </p:xfrm>
        <a:graphic>
          <a:graphicData uri="http://schemas.openxmlformats.org/presentationml/2006/ole">
            <p:oleObj spid="_x0000_s19458" name="Формула" r:id="rId6" imgW="55872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4714884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i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Решений нет</a:t>
            </a:r>
            <a:endParaRPr lang="ru-RU" i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5786454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i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Решений нет</a:t>
            </a:r>
            <a:endParaRPr lang="ru-RU" i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14546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4" y="33575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62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3702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5206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5272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728" y="250030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8926" y="428604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ax   </a:t>
            </a:r>
            <a:r>
              <a:rPr lang="ru-RU" sz="2800" dirty="0" smtClean="0"/>
              <a:t>+ </a:t>
            </a:r>
            <a:r>
              <a:rPr lang="en-US" sz="2800" dirty="0" err="1" smtClean="0"/>
              <a:t>bx</a:t>
            </a:r>
            <a:r>
              <a:rPr lang="en-US" sz="2800" dirty="0" smtClean="0"/>
              <a:t> + c &lt; 0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428604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928802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286124"/>
            <a:ext cx="195188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4313" y="3500438"/>
          <a:ext cx="2786062" cy="438150"/>
        </p:xfrm>
        <a:graphic>
          <a:graphicData uri="http://schemas.openxmlformats.org/presentationml/2006/ole">
            <p:oleObj spid="_x0000_s20482" name="Формула" r:id="rId6" imgW="1371600" imgH="21564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43240" y="4286256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x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-любое</a:t>
            </a:r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число, кроме</a:t>
            </a:r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x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i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4714884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5715016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x-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любое</a:t>
            </a:r>
            <a:r>
              <a:rPr lang="en-US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число</a:t>
            </a:r>
            <a:endParaRPr lang="ru-RU" i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1429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14287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14287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26431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278605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26431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950" y="400050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72330" y="42148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43834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108</Words>
  <Application>Microsoft Office PowerPoint</Application>
  <PresentationFormat>Экран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Яркая</vt:lpstr>
      <vt:lpstr>Формула</vt:lpstr>
      <vt:lpstr>Microsoft Equation 3.0</vt:lpstr>
      <vt:lpstr>  Решение неравенств, второй степени  с одной переменной, используя график квадратичной функции</vt:lpstr>
      <vt:lpstr>Слайд 2</vt:lpstr>
      <vt:lpstr>Слайд 3</vt:lpstr>
      <vt:lpstr>Слайд 4</vt:lpstr>
      <vt:lpstr>Слайд 5</vt:lpstr>
    </vt:vector>
  </TitlesOfParts>
  <Company>МОУ Воротынская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неравенств, второй степени  с одной переменной, используя график квадратичной функции</dc:title>
  <dc:creator>Учитель</dc:creator>
  <cp:lastModifiedBy>olya</cp:lastModifiedBy>
  <cp:revision>9</cp:revision>
  <dcterms:created xsi:type="dcterms:W3CDTF">2010-12-13T10:01:15Z</dcterms:created>
  <dcterms:modified xsi:type="dcterms:W3CDTF">2002-01-01T00:04:25Z</dcterms:modified>
</cp:coreProperties>
</file>