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444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EFB0B6E-0CAC-4948-BDF2-E705500693F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790A3-C498-4045-8BB2-D6F875641BE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307494-8BB7-4BDA-92EE-7B9E2410076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B9E62C-6EC3-4222-8CFF-CFF87E98AB9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2C06A6-0AF1-4621-BE67-DEA348B0957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34164B-FB95-4322-9004-E7E79249EF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24952A-FDED-4813-B548-75DE7867A1B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D99B69-70D0-47B8-A3D7-C0201D58CC6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EE3AC2-1784-4FDE-A74C-F555794EDBC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EFCF44-C976-411A-BDEA-27E678A52A0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520297-E36F-4C23-B406-094321A12CC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 sz="2400">
              <a:latin typeface="Times New Roman" pitchFamily="18" charset="0"/>
            </a:endParaRPr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/>
          </a:p>
        </p:txBody>
      </p:sp>
      <p:sp>
        <p:nvSpPr>
          <p:cNvPr id="1434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A0E56EB-5545-4CFF-965A-E709A4391C8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izvestia.ru/inauka/28858.jpg" TargetMode="External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znanie.ru/ru-wz/images/thumb/e/e7/MobiusStrip-01.png/180px-MobiusStrip-01.png" TargetMode="External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4716463" y="5734050"/>
            <a:ext cx="3673475" cy="352425"/>
          </a:xfrm>
        </p:spPr>
        <p:txBody>
          <a:bodyPr/>
          <a:lstStyle/>
          <a:p>
            <a:r>
              <a:rPr lang="ru-RU" sz="1800" dirty="0">
                <a:solidFill>
                  <a:srgbClr val="A50021"/>
                </a:solidFill>
              </a:rPr>
              <a:t>Автор ученица 9-го класса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684213" y="620713"/>
            <a:ext cx="4535487" cy="8588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Лист Мёбиуса.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Rectangle 7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001000" cy="496887"/>
          </a:xfrm>
        </p:spPr>
        <p:txBody>
          <a:bodyPr/>
          <a:lstStyle/>
          <a:p>
            <a:r>
              <a:rPr lang="ru-RU" sz="2000">
                <a:solidFill>
                  <a:srgbClr val="A50021"/>
                </a:solidFill>
              </a:rPr>
              <a:t>Мёбиус Август Фердинанд (17.11.1790 -26.09.1868)</a:t>
            </a:r>
            <a:r>
              <a:rPr lang="ru-RU" sz="2400"/>
              <a:t> </a:t>
            </a:r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51275" y="1052513"/>
            <a:ext cx="4716463" cy="4967287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000">
                <a:solidFill>
                  <a:srgbClr val="A50021"/>
                </a:solidFill>
              </a:rPr>
              <a:t>Немецкий геометр и астроном.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000">
              <a:solidFill>
                <a:srgbClr val="A50021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000">
                <a:solidFill>
                  <a:srgbClr val="A50021"/>
                </a:solidFill>
              </a:rPr>
              <a:t>     Впервые ввел систему координат и аналитические методы исследования, установил существование односторонних поверхностей(листа Мёбиуса), многогранников, которые не имеют объема. Мёбиус – один из основоположников теории геометрических преобразований, а также топологии, теории векторов и многомерной геометрии.</a:t>
            </a:r>
          </a:p>
        </p:txBody>
      </p:sp>
      <p:pic>
        <p:nvPicPr>
          <p:cNvPr id="17422" name="Picture 14" descr="Картинка 7 из 13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288" y="2122488"/>
            <a:ext cx="3384550" cy="3384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7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174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>
                <a:solidFill>
                  <a:srgbClr val="A50021"/>
                </a:solidFill>
                <a:latin typeface="Times New Roman" pitchFamily="18" charset="0"/>
              </a:rPr>
              <a:t>Лист Мёбиуса это  первый описанный пример односторонней поверхности</a:t>
            </a:r>
            <a:r>
              <a:rPr lang="ru-RU" sz="2400">
                <a:solidFill>
                  <a:srgbClr val="A50021"/>
                </a:solidFill>
              </a:rPr>
              <a:t/>
            </a:r>
            <a:br>
              <a:rPr lang="ru-RU" sz="2400">
                <a:solidFill>
                  <a:srgbClr val="A50021"/>
                </a:solidFill>
              </a:rPr>
            </a:br>
            <a:endParaRPr lang="ru-RU" sz="2400">
              <a:solidFill>
                <a:srgbClr val="A50021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099425" cy="4175125"/>
          </a:xfrm>
        </p:spPr>
        <p:txBody>
          <a:bodyPr/>
          <a:lstStyle/>
          <a:p>
            <a:r>
              <a:rPr lang="ru-RU" b="1">
                <a:latin typeface="Courier New" pitchFamily="49" charset="0"/>
              </a:rPr>
              <a:t>Изготовление модели</a:t>
            </a:r>
          </a:p>
          <a:p>
            <a:endParaRPr lang="ru-RU" b="1">
              <a:latin typeface="Courier New" pitchFamily="49" charset="0"/>
            </a:endParaRPr>
          </a:p>
        </p:txBody>
      </p:sp>
      <p:pic>
        <p:nvPicPr>
          <p:cNvPr id="22533" name="Picture 5" descr="Картинка 18 из 84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04025" y="188913"/>
            <a:ext cx="1714500" cy="1352550"/>
          </a:xfrm>
          <a:prstGeom prst="rect">
            <a:avLst/>
          </a:prstGeom>
          <a:noFill/>
        </p:spPr>
      </p:pic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295275" y="2852738"/>
            <a:ext cx="50688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ru-RU"/>
              <a:t>Возьмём бумажную полоску в форме прямоугольника </a:t>
            </a:r>
            <a:r>
              <a:rPr kumimoji="1" lang="en-US"/>
              <a:t>ABCD </a:t>
            </a:r>
            <a:r>
              <a:rPr kumimoji="1" lang="ru-RU"/>
              <a:t>(рис. 1)</a:t>
            </a:r>
          </a:p>
        </p:txBody>
      </p:sp>
      <p:pic>
        <p:nvPicPr>
          <p:cNvPr id="22535" name="Picture 7" descr="Image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32363" y="2276475"/>
            <a:ext cx="3886200" cy="1600200"/>
          </a:xfrm>
          <a:prstGeom prst="rect">
            <a:avLst/>
          </a:prstGeom>
          <a:noFill/>
        </p:spPr>
      </p:pic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250825" y="4221163"/>
            <a:ext cx="47529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ru-RU"/>
              <a:t>Если перед склеиванием противоположных сторон одну из них повернуть на 180 градусов и соединить точку А с точкой D, а точку В с точкой С (рис. 2), то получиться лист Мёбиуса.</a:t>
            </a:r>
          </a:p>
        </p:txBody>
      </p:sp>
      <p:pic>
        <p:nvPicPr>
          <p:cNvPr id="22537" name="Picture 9" descr="Image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76825" y="4005263"/>
            <a:ext cx="3524250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2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09600" y="45720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endParaRPr lang="ru-RU" sz="2600">
              <a:latin typeface="Times New Roman" pitchFamily="18" charset="0"/>
            </a:endParaRPr>
          </a:p>
          <a:p>
            <a:pPr marL="469900" indent="-469900"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ru-RU" sz="2600">
                <a:latin typeface="Times New Roman" pitchFamily="18" charset="0"/>
              </a:rPr>
              <a:t>В результате мы придём в то же самое выбранное место. </a:t>
            </a:r>
            <a:endParaRPr lang="ru-RU" sz="2600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763588" y="2151063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ru-RU" sz="2600">
                <a:latin typeface="Times New Roman" pitchFamily="18" charset="0"/>
              </a:rPr>
              <a:t>Лист Мёбиуса имеет ОДИН край.</a:t>
            </a:r>
          </a:p>
          <a:p>
            <a:pPr marL="469900" indent="-469900"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endParaRPr lang="ru-RU" sz="2600">
              <a:latin typeface="Times New Roman" pitchFamily="18" charset="0"/>
            </a:endParaRPr>
          </a:p>
          <a:p>
            <a:pPr marL="469900" indent="-469900"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ru-RU" sz="2600">
                <a:latin typeface="Times New Roman" pitchFamily="18" charset="0"/>
              </a:rPr>
              <a:t>Чтобы убедиться в этом, нужно выбрать в любом месте края листа Мёбиуса точку и перемещать её вдоль края.</a:t>
            </a:r>
            <a:endParaRPr lang="ru-RU" sz="2600"/>
          </a:p>
          <a:p>
            <a:pPr marL="469900" indent="-469900"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endParaRPr lang="ru-RU" sz="2600"/>
          </a:p>
        </p:txBody>
      </p:sp>
      <p:sp>
        <p:nvSpPr>
          <p:cNvPr id="23558" name="WordArt 6"/>
          <p:cNvSpPr>
            <a:spLocks noChangeArrowheads="1" noChangeShapeType="1" noTextEdit="1"/>
          </p:cNvSpPr>
          <p:nvPr/>
        </p:nvSpPr>
        <p:spPr bwMode="auto">
          <a:xfrm>
            <a:off x="755650" y="836613"/>
            <a:ext cx="43211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Количество краев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allAtOnce" autoUpdateAnimBg="0"/>
      <p:bldP spid="23557" grpId="0" build="p" autoUpdateAnimBg="0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WordArt 4"/>
          <p:cNvSpPr>
            <a:spLocks noChangeArrowheads="1" noChangeShapeType="1" noTextEdit="1"/>
          </p:cNvSpPr>
          <p:nvPr/>
        </p:nvSpPr>
        <p:spPr bwMode="auto">
          <a:xfrm>
            <a:off x="611188" y="908050"/>
            <a:ext cx="4824412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Сколько у него сторон.</a:t>
            </a:r>
          </a:p>
        </p:txBody>
      </p:sp>
      <p:pic>
        <p:nvPicPr>
          <p:cNvPr id="24581" name="Picture 5" descr="link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752600"/>
            <a:ext cx="7924800" cy="3048000"/>
          </a:xfrm>
          <a:prstGeom prst="rect">
            <a:avLst/>
          </a:prstGeom>
          <a:noFill/>
        </p:spPr>
      </p:pic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684213" y="5445125"/>
            <a:ext cx="7921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ru-RU">
                <a:solidFill>
                  <a:srgbClr val="A50021"/>
                </a:solidFill>
              </a:rPr>
              <a:t>Муравью, ползущему по листу Мёбиуса, не надо переползать через его край, чтобы попасть на противоположную сторону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4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WordArt 4"/>
          <p:cNvSpPr>
            <a:spLocks noChangeArrowheads="1" noChangeShapeType="1" noTextEdit="1"/>
          </p:cNvSpPr>
          <p:nvPr/>
        </p:nvSpPr>
        <p:spPr bwMode="auto">
          <a:xfrm>
            <a:off x="611188" y="908050"/>
            <a:ext cx="4968875" cy="573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Разрезание листа Мёбиуса.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468313" y="1773238"/>
            <a:ext cx="813593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ru-RU"/>
              <a:t>Проведём на листе Мёбиуса среднюю линию и ответим на вопрос: </a:t>
            </a:r>
            <a:r>
              <a:rPr kumimoji="1" lang="en-US"/>
              <a:t>“ </a:t>
            </a:r>
            <a:r>
              <a:rPr kumimoji="1" lang="en-US" u="sng"/>
              <a:t>Что получится</a:t>
            </a:r>
            <a:r>
              <a:rPr kumimoji="1" lang="ru-RU" u="sng"/>
              <a:t> если лист Мёбиуса разрезать по средней линии</a:t>
            </a:r>
            <a:r>
              <a:rPr kumimoji="1" lang="ru-RU"/>
              <a:t>?</a:t>
            </a:r>
            <a:r>
              <a:rPr kumimoji="1" lang="en-US"/>
              <a:t>”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755650" y="2852738"/>
            <a:ext cx="746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ru-RU" sz="2600">
                <a:latin typeface="Times New Roman" pitchFamily="18" charset="0"/>
              </a:rPr>
              <a:t>Кажется, что лист должен распаться.</a:t>
            </a:r>
            <a:endParaRPr lang="en-US" sz="2600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755650" y="3573463"/>
            <a:ext cx="72009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ru-RU"/>
              <a:t>Однако это не так: при разрезании листа Мёбиуса по средней линии получается </a:t>
            </a:r>
            <a:r>
              <a:rPr kumimoji="1" lang="ru-RU" u="sng"/>
              <a:t>дважды перекрученная лента</a:t>
            </a:r>
            <a:r>
              <a:rPr kumimoji="1" lang="ru-RU"/>
              <a:t>, в чем легко убедиться разрезав лист Мёбиуса.</a:t>
            </a:r>
            <a:endParaRPr kumimoji="1" lang="en-US"/>
          </a:p>
        </p:txBody>
      </p:sp>
      <p:pic>
        <p:nvPicPr>
          <p:cNvPr id="25608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075" y="4581525"/>
            <a:ext cx="4044950" cy="214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5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A50021"/>
                </a:solidFill>
              </a:rPr>
              <a:t>Литература</a:t>
            </a:r>
            <a:r>
              <a:rPr lang="ru-RU"/>
              <a:t>.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lnSpc>
                <a:spcPct val="90000"/>
              </a:lnSpc>
            </a:pPr>
            <a:r>
              <a:rPr lang="ru-RU" sz="2000"/>
              <a:t>Атанасян Л.С., Бутузов В.Ф., Кадомцев С.Б. и др. Геометрия: Учебник для 7 -9 классов. М.: Просвещение, 2006.</a:t>
            </a:r>
          </a:p>
          <a:p>
            <a:pPr marL="571500" indent="-571500">
              <a:lnSpc>
                <a:spcPct val="90000"/>
              </a:lnSpc>
            </a:pPr>
            <a:r>
              <a:rPr lang="ru-RU" sz="2000"/>
              <a:t>И.М.Смирнова. Геометрия 10-11, для классов естественно - научного профиля. 2001 год</a:t>
            </a:r>
          </a:p>
          <a:p>
            <a:pPr marL="571500" indent="-571500">
              <a:lnSpc>
                <a:spcPct val="90000"/>
              </a:lnSpc>
            </a:pPr>
            <a:r>
              <a:rPr lang="ru-RU" sz="2000"/>
              <a:t>И.Я. Депман, Н.Я. Виленкин. За страницами учебника математики. М.: Просвещение,1989</a:t>
            </a:r>
          </a:p>
          <a:p>
            <a:pPr marL="571500" indent="-571500">
              <a:lnSpc>
                <a:spcPct val="90000"/>
              </a:lnSpc>
            </a:pPr>
            <a:endParaRPr lang="ru-RU"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рофиль">
  <a:themeElements>
    <a:clrScheme name="Профиль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Профиль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53</TotalTime>
  <Words>301</Words>
  <Application>Microsoft Office PowerPoint</Application>
  <PresentationFormat>Экран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Verdana</vt:lpstr>
      <vt:lpstr>Times New Roman</vt:lpstr>
      <vt:lpstr>Wingdings</vt:lpstr>
      <vt:lpstr>Courier New</vt:lpstr>
      <vt:lpstr>Monotype Sorts</vt:lpstr>
      <vt:lpstr>Профиль</vt:lpstr>
      <vt:lpstr>Автор ученица 9-го класса</vt:lpstr>
      <vt:lpstr>Мёбиус Август Фердинанд (17.11.1790 -26.09.1868) </vt:lpstr>
      <vt:lpstr>Лист Мёбиуса это  первый описанный пример односторонней поверхности </vt:lpstr>
      <vt:lpstr>Слайд 4</vt:lpstr>
      <vt:lpstr>Слайд 5</vt:lpstr>
      <vt:lpstr>Слайд 6</vt:lpstr>
      <vt:lpstr>Литература.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Автор ученица 9-го класса</dc:title>
  <dc:creator>mtv</dc:creator>
  <cp:lastModifiedBy>Пользователь Windows</cp:lastModifiedBy>
  <cp:revision>5</cp:revision>
  <dcterms:created xsi:type="dcterms:W3CDTF">2008-05-10T13:12:05Z</dcterms:created>
  <dcterms:modified xsi:type="dcterms:W3CDTF">2018-02-24T17:13:33Z</dcterms:modified>
</cp:coreProperties>
</file>