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3277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81FA74D-C9C1-41AF-9B24-6979774244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967FB-BD77-4F41-95D0-2C6B07A42F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B563C-B273-494F-821D-B238E4A813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70509C58-A472-440F-BBDB-29BE43C6B0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66EB6-26BF-406A-BFC0-C3326CB9A0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2ECD3-23C9-4D4E-B23D-1E16FFD75C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7BE29-AA9E-4513-8E52-1F2DFC0593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655BC-F95B-4495-B23C-16F233B74A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6346D-01F2-4BA7-9E38-F9C63E7C3C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B2844-FFF8-46EC-AF24-CD55B13F92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2C6A4-2FBB-4CD7-A8EB-B85E8B09BE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DDED6-4BD4-4C2D-B77E-FEEA873975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D1EDB55-02E2-4B1A-B43F-10C5685E68E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17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736725"/>
          </a:xfrm>
        </p:spPr>
        <p:txBody>
          <a:bodyPr/>
          <a:lstStyle/>
          <a:p>
            <a:r>
              <a:rPr lang="ru-RU"/>
              <a:t>Тема презентации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40200" y="3068638"/>
            <a:ext cx="4824413" cy="1677987"/>
          </a:xfrm>
        </p:spPr>
        <p:txBody>
          <a:bodyPr/>
          <a:lstStyle/>
          <a:p>
            <a:r>
              <a:rPr lang="ru-RU"/>
              <a:t>Биография Пифагора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Афоризмы Пифагора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79388" y="1557338"/>
            <a:ext cx="4140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Вот первая важнейшая наука: </a:t>
            </a:r>
          </a:p>
          <a:p>
            <a:r>
              <a:rPr lang="ru-RU"/>
              <a:t>Вещь каждую лишь именем ее </a:t>
            </a:r>
          </a:p>
          <a:p>
            <a:r>
              <a:rPr lang="ru-RU"/>
              <a:t>Зови, и это главное звено, </a:t>
            </a:r>
          </a:p>
          <a:p>
            <a:r>
              <a:rPr lang="ru-RU"/>
              <a:t>Связующее формы с ролью звука.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3213100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Роль звука – содержание для формы. </a:t>
            </a:r>
          </a:p>
          <a:p>
            <a:r>
              <a:rPr lang="ru-RU"/>
              <a:t>Бокал с вином звучит не как пустой… </a:t>
            </a:r>
          </a:p>
          <a:p>
            <a:r>
              <a:rPr lang="ru-RU"/>
              <a:t>И звук не возникает сам собой. </a:t>
            </a:r>
          </a:p>
          <a:p>
            <a:r>
              <a:rPr lang="ru-RU"/>
              <a:t>Он – плод взаимодействия, суть нормы.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635375" y="5084763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Законы государства – на втором </a:t>
            </a:r>
          </a:p>
          <a:p>
            <a:r>
              <a:rPr lang="ru-RU"/>
              <a:t>Почетном месте, после добрых нравов. </a:t>
            </a:r>
          </a:p>
          <a:p>
            <a:r>
              <a:rPr lang="ru-RU"/>
              <a:t>Народы! Чтите больше всех уставов </a:t>
            </a:r>
          </a:p>
          <a:p>
            <a:r>
              <a:rPr lang="ru-RU"/>
              <a:t>Важнейший из законов – Добрый Дом.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r>
              <a:rPr lang="ru-RU"/>
              <a:t>Итог</a:t>
            </a: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0" y="1905000"/>
            <a:ext cx="8964613" cy="4953000"/>
          </a:xfrm>
        </p:spPr>
        <p:txBody>
          <a:bodyPr/>
          <a:lstStyle/>
          <a:p>
            <a:r>
              <a:rPr lang="ru-RU" sz="2800"/>
              <a:t>Пифагор был очень великим человеком.На его теоремах построено наше нынешнее обучение.Он очень многого  добился в сфере философии, политики,математики.Им был основан пифагореизм. Пифагору приписывается изучение свойств целых чисел и пропорций, доказательство теоремы Пифагора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Над презентацией работали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Ученики 8а класса.Воротынской средней школы.</a:t>
            </a:r>
          </a:p>
          <a:p>
            <a:r>
              <a:rPr lang="ru-RU" sz="2800"/>
              <a:t>Ильичёв Александр-основное оформление.</a:t>
            </a:r>
          </a:p>
          <a:p>
            <a:r>
              <a:rPr lang="ru-RU" sz="2800"/>
              <a:t>Ладейнов Дмитрий- основная информация.</a:t>
            </a:r>
          </a:p>
          <a:p>
            <a:r>
              <a:rPr lang="ru-RU" sz="2800"/>
              <a:t>Харитонов Антон-помощь в оформлении.</a:t>
            </a:r>
          </a:p>
          <a:p>
            <a:r>
              <a:rPr lang="ru-RU" sz="2800"/>
              <a:t>Финогеев Александр- основные фото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476375" y="6092825"/>
            <a:ext cx="674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информационный сайт- http://taina.aib.ru/biography/pifagor.htm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Спасибо за внимание!!!!!!!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9" name="Rectangle 13"/>
          <p:cNvSpPr>
            <a:spLocks noGrp="1" noRot="1" noChangeArrowheads="1"/>
          </p:cNvSpPr>
          <p:nvPr>
            <p:ph type="title"/>
          </p:nvPr>
        </p:nvSpPr>
        <p:spPr>
          <a:xfrm>
            <a:off x="468313" y="-315913"/>
            <a:ext cx="8385175" cy="1431926"/>
          </a:xfrm>
        </p:spPr>
        <p:txBody>
          <a:bodyPr/>
          <a:lstStyle/>
          <a:p>
            <a:r>
              <a:rPr lang="ru-RU"/>
              <a:t>Биография Пифагора</a:t>
            </a:r>
          </a:p>
        </p:txBody>
      </p:sp>
      <p:sp>
        <p:nvSpPr>
          <p:cNvPr id="24590" name="Rectangle 1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692150"/>
            <a:ext cx="4859338" cy="616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Пифагор родился в Сидоне, Финикия, около 570 года до нашей эры. </a:t>
            </a:r>
          </a:p>
          <a:p>
            <a:pPr>
              <a:lnSpc>
                <a:spcPct val="80000"/>
              </a:lnSpc>
            </a:pPr>
            <a:r>
              <a:rPr lang="ru-RU" sz="1800"/>
              <a:t>Отец Пифагора, Мнесарх, был достаточно богатым человеком, чтобы дать сыну хорошее воспитание. Когда Мнесарх, отец Пифагора, был в Дельфах по своим торговым делам, он и его жена Партенис решили спросить у Дельфийского оракула, будет ли Судьба благоприятствовать им во время обратного путешествия в Сирию. Она сказала Мнесарху, что его жена носит в себе дитя и что у них родится сын, который превзойдет всех людей в красоте и мудрости и который много потрудится в жизни на благо человечества. Мнесарх был столь впечатлен пророчеством, что изменил имя собственной жены на Пифазис в честь Пифийской жрицы. Когда родилось дитя в городе Сидоне, Финикия, оно оказалось, как и говорил оракул, мальчиком. Мнесарх и Пифазис назвали его Пифагором.</a:t>
            </a:r>
          </a:p>
        </p:txBody>
      </p:sp>
      <p:sp>
        <p:nvSpPr>
          <p:cNvPr id="24591" name="Rectangle 1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1200"/>
          </a:p>
        </p:txBody>
      </p:sp>
      <p:pic>
        <p:nvPicPr>
          <p:cNvPr id="24592" name="Picture 16" descr="pifag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268413"/>
            <a:ext cx="3962400" cy="439261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45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  <p:bldP spid="2459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-242888"/>
            <a:ext cx="8385175" cy="1431926"/>
          </a:xfrm>
        </p:spPr>
        <p:txBody>
          <a:bodyPr/>
          <a:lstStyle/>
          <a:p>
            <a:r>
              <a:rPr lang="ru-RU"/>
              <a:t>Биография Пифагора</a:t>
            </a:r>
          </a:p>
        </p:txBody>
      </p:sp>
      <p:sp>
        <p:nvSpPr>
          <p:cNvPr id="35844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196975"/>
            <a:ext cx="4932363" cy="65516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Пифагор с ранних лет стремится узнать как можно больше. Он обучается в нескольких храмах Греции. Принято считать его первыми учителями Ферекида Сиросского и старца Гермодаманта. Первый прививает мальчику любовь к науке, второй – к поэзии Гомера. </a:t>
            </a:r>
          </a:p>
          <a:p>
            <a:pPr>
              <a:lnSpc>
                <a:spcPct val="90000"/>
              </a:lnSpc>
            </a:pPr>
            <a:r>
              <a:rPr lang="ru-RU" sz="2000"/>
              <a:t>В юном возрасте Пифагор отправился в Египет, чтобы набраться мудрости и тайных знаний у египетских жрецов. Диоген и Порфирий пишут, что самосский тиран Поликрат снабдил Пифагора рекомендательным письмом к фараону Амасису, благодаря чему он был допущен к обучению и посвящён в таинства, запретные для прочих чужеземцев.</a:t>
            </a:r>
          </a:p>
        </p:txBody>
      </p:sp>
      <p:sp>
        <p:nvSpPr>
          <p:cNvPr id="35845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1400"/>
          </a:p>
        </p:txBody>
      </p:sp>
      <p:pic>
        <p:nvPicPr>
          <p:cNvPr id="35846" name="Picture 6" descr="arquimedes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3463" y="1773238"/>
            <a:ext cx="4300537" cy="439261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0" y="-242888"/>
            <a:ext cx="8385175" cy="1431926"/>
          </a:xfrm>
        </p:spPr>
        <p:txBody>
          <a:bodyPr/>
          <a:lstStyle/>
          <a:p>
            <a:r>
              <a:rPr lang="ru-RU"/>
              <a:t>Биография Пифагора</a:t>
            </a:r>
          </a:p>
        </p:txBody>
      </p:sp>
      <p:sp>
        <p:nvSpPr>
          <p:cNvPr id="37893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765175"/>
            <a:ext cx="5292725" cy="6092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Ямвлих пишет, что Пифагор в 18-летнем возрасте покинул родной остров и, объехав мудрецов в разных краях света, добрался до Египта, где пробыл 22 года (приобщается к математике и создает из нее центр своей философской системы), пока его не увёл в Вавилон в числе пленников персидский царь Камбиз, завоевавший Египет в 525 до н. э. В Вавилоне Пифагор пробыл ещё 12 лет, общаясь с магами, пока наконец не смог вернуться на Самос в 56-летнем возрасте, где соотечественники признали его мудрым человеком. 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В Кротоне (Южная Италия) Пифагор основывает школу – пифагорейский союз. Только тех, кто прошел многие ступени знаний, Пифагор называет своими ближайшими учениками и допускает во двор своего дома, где беседует с ними. </a:t>
            </a:r>
          </a:p>
        </p:txBody>
      </p:sp>
      <p:sp>
        <p:nvSpPr>
          <p:cNvPr id="37896" name="Rectangle 8"/>
          <p:cNvSpPr>
            <a:spLocks noGrp="1" noRot="1" noChangeArrowheads="1"/>
          </p:cNvSpPr>
          <p:nvPr>
            <p:ph sz="half" idx="2"/>
          </p:nvPr>
        </p:nvSpPr>
        <p:spPr>
          <a:xfrm>
            <a:off x="5003800" y="1916113"/>
            <a:ext cx="3927475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400"/>
          </a:p>
        </p:txBody>
      </p:sp>
      <p:pic>
        <p:nvPicPr>
          <p:cNvPr id="37897" name="Picture 9" descr="pif-st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3188" y="1196975"/>
            <a:ext cx="3960812" cy="482441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  <p:bldP spid="3789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-242888"/>
            <a:ext cx="8385175" cy="1431926"/>
          </a:xfrm>
        </p:spPr>
        <p:txBody>
          <a:bodyPr/>
          <a:lstStyle/>
          <a:p>
            <a:r>
              <a:rPr lang="ru-RU"/>
              <a:t>Биография Пифагора</a:t>
            </a:r>
          </a:p>
        </p:txBody>
      </p:sp>
      <p:sp>
        <p:nvSpPr>
          <p:cNvPr id="40965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07950" y="1125538"/>
            <a:ext cx="4597400" cy="57324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Пифагорейцы занимаются геометрией, математикой, гармонией, астрономией. Пифагор одним из первых заявляет, что Земля  имеет форму шара, а Солнце, Луна и прочие планеты имеют собственную траекторию движения. 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В возрасте примерно 60 лет Пифагор женится на Феано, одной из своих учениц. У них рождается 3 детей (два сына и дочь), и все они</a:t>
            </a:r>
          </a:p>
          <a:p>
            <a:pPr>
              <a:lnSpc>
                <a:spcPct val="80000"/>
              </a:lnSpc>
            </a:pPr>
            <a:r>
              <a:rPr lang="ru-RU" sz="2400"/>
              <a:t> становятся последователями своего отца. </a:t>
            </a:r>
          </a:p>
        </p:txBody>
      </p:sp>
      <p:sp>
        <p:nvSpPr>
          <p:cNvPr id="40966" name="Rectangle 6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1600"/>
          </a:p>
        </p:txBody>
      </p:sp>
      <p:pic>
        <p:nvPicPr>
          <p:cNvPr id="40967" name="Picture 7" descr="pif-f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412875"/>
            <a:ext cx="4116387" cy="5111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8825" y="0"/>
            <a:ext cx="8385175" cy="1431925"/>
          </a:xfrm>
        </p:spPr>
        <p:txBody>
          <a:bodyPr/>
          <a:lstStyle/>
          <a:p>
            <a:r>
              <a:rPr lang="ru-RU"/>
              <a:t>Этика Пифагорца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1773238"/>
            <a:ext cx="4067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Ведь в пору юношества страсть всегда кипит, </a:t>
            </a:r>
          </a:p>
          <a:p>
            <a:r>
              <a:rPr lang="ru-RU"/>
              <a:t>А коль не ты, то кто же эту страсть смирит?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3573463"/>
            <a:ext cx="377983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Все люди родственники, помните об этом, </a:t>
            </a:r>
          </a:p>
          <a:p>
            <a:r>
              <a:rPr lang="ru-RU"/>
              <a:t>И строго следуйте божественным заветам. </a:t>
            </a:r>
          </a:p>
          <a:p>
            <a:r>
              <a:rPr lang="ru-RU"/>
              <a:t>Все благородные друг другу братья в жизни, </a:t>
            </a:r>
          </a:p>
          <a:p>
            <a:r>
              <a:rPr lang="ru-RU"/>
              <a:t>Хоть не знакомы, единяются по мысли.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572000" y="1484313"/>
            <a:ext cx="4572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А к лишней роскоши стремиться нам не нужно, </a:t>
            </a:r>
          </a:p>
          <a:p>
            <a:r>
              <a:rPr lang="ru-RU"/>
              <a:t>Не оскверняйте дом, живите лучше дружно. </a:t>
            </a:r>
          </a:p>
          <a:p>
            <a:r>
              <a:rPr lang="ru-RU"/>
              <a:t>Во всем умеренность нужна и простота, </a:t>
            </a:r>
          </a:p>
          <a:p>
            <a:r>
              <a:rPr lang="ru-RU"/>
              <a:t>Стремленье к знаниям и радости ума.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4356100" y="4652963"/>
            <a:ext cx="45720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К животным нужно относиться как к друзьям. </a:t>
            </a:r>
          </a:p>
          <a:p>
            <a:r>
              <a:rPr lang="ru-RU"/>
              <a:t>Не убивать их и не есть – совет мой вам. </a:t>
            </a:r>
          </a:p>
          <a:p>
            <a:r>
              <a:rPr lang="ru-RU"/>
              <a:t>И в проявлении эмоций знайте меру: </a:t>
            </a:r>
          </a:p>
          <a:p>
            <a:r>
              <a:rPr lang="ru-RU"/>
              <a:t>Не быть унылым иль орущим, для примера…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476250"/>
            <a:ext cx="8385175" cy="1431925"/>
          </a:xfrm>
        </p:spPr>
        <p:txBody>
          <a:bodyPr/>
          <a:lstStyle/>
          <a:p>
            <a:r>
              <a:rPr lang="ru-RU" sz="4000"/>
              <a:t>Акусмы. </a:t>
            </a:r>
            <a:br>
              <a:rPr lang="ru-RU" sz="4000"/>
            </a:br>
            <a:r>
              <a:rPr lang="ru-RU" sz="4000"/>
              <a:t>высказывания Пифагора, </a:t>
            </a:r>
            <a:br>
              <a:rPr lang="ru-RU" sz="4000"/>
            </a:br>
            <a:r>
              <a:rPr lang="ru-RU" sz="4000"/>
              <a:t>предназначенные для слушания и размышления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2852738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Волшебный Остров... Где хранится Мир мечты? </a:t>
            </a:r>
          </a:p>
          <a:p>
            <a:r>
              <a:rPr lang="ru-RU"/>
              <a:t>Днем – в храме Солнца, а для ночи – храм Луны.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4581525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А половиной дела явится начало, </a:t>
            </a:r>
          </a:p>
          <a:p>
            <a:r>
              <a:rPr lang="ru-RU"/>
              <a:t>Коль дело праведною мыслью прозвучало.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292725" y="2349500"/>
            <a:ext cx="3708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Любые трудности, труды – зовутся благом. </a:t>
            </a:r>
          </a:p>
          <a:p>
            <a:r>
              <a:rPr lang="ru-RU"/>
              <a:t>А наслаждения любые – зла оврагом.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4572000" y="4221163"/>
            <a:ext cx="4067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Слезою Крона называют люди Море. </a:t>
            </a:r>
          </a:p>
          <a:p>
            <a:r>
              <a:rPr lang="ru-RU"/>
              <a:t>В нем бездна времени: и радости, и горя.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Вопросы Семи Мудрецов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07950" y="2060575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Что всех разумнее? Разумнее всех Время. </a:t>
            </a:r>
          </a:p>
          <a:p>
            <a:r>
              <a:rPr lang="ru-RU"/>
              <a:t>Хранит прошедшее, а будущему – семя.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36449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А что полезнее всего? Ее зовут </a:t>
            </a:r>
          </a:p>
          <a:p>
            <a:r>
              <a:rPr lang="ru-RU"/>
              <a:t>Все Добродетелью, и в каждом веке чтут.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07950" y="5300663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А что вредней всего? Вредней всего Порок. </a:t>
            </a:r>
          </a:p>
          <a:p>
            <a:r>
              <a:rPr lang="ru-RU"/>
              <a:t>Одним присутствием своим несет уж рок.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5148263" y="3068638"/>
            <a:ext cx="37798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А что по мудрости второе на века? </a:t>
            </a:r>
          </a:p>
          <a:p>
            <a:r>
              <a:rPr lang="ru-RU"/>
              <a:t>Давать вещам и всем явленьям Имена.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Наставления Пифагора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50825" y="1916113"/>
            <a:ext cx="3816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Не разрушайте, что Природой вам дано. </a:t>
            </a:r>
          </a:p>
          <a:p>
            <a:r>
              <a:rPr lang="ru-RU"/>
              <a:t>Душа и тело – храм божественный – одно.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79388" y="3644900"/>
            <a:ext cx="3816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Во всем умеренность цени и соблюдай. </a:t>
            </a:r>
          </a:p>
          <a:p>
            <a:r>
              <a:rPr lang="ru-RU"/>
              <a:t>Через весы и через меру не шагай.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50825" y="5300663"/>
            <a:ext cx="41767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Взаимосвязь всего, что есть – венок судьбы. </a:t>
            </a:r>
          </a:p>
          <a:p>
            <a:r>
              <a:rPr lang="ru-RU"/>
              <a:t>Так не ощипывай его, а береги.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4859338" y="2205038"/>
            <a:ext cx="39227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Обзавестись потомством следует тебе, </a:t>
            </a:r>
          </a:p>
          <a:p>
            <a:r>
              <a:rPr lang="ru-RU"/>
              <a:t>Пусть поклоняются богам – вот свет в судьбе.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4787900" y="4149725"/>
            <a:ext cx="38528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Сначала правую сандалию подвяжи. </a:t>
            </a:r>
          </a:p>
          <a:p>
            <a:r>
              <a:rPr lang="ru-RU"/>
              <a:t>А омовенье ног ты с левой и начни.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84</TotalTime>
  <Words>938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Times New Roman</vt:lpstr>
      <vt:lpstr>Wingdings</vt:lpstr>
      <vt:lpstr>Трава</vt:lpstr>
      <vt:lpstr>Тема презентации</vt:lpstr>
      <vt:lpstr>Биография Пифагора</vt:lpstr>
      <vt:lpstr>Биография Пифагора</vt:lpstr>
      <vt:lpstr>Биография Пифагора</vt:lpstr>
      <vt:lpstr>Биография Пифагора</vt:lpstr>
      <vt:lpstr>Этика Пифагорца</vt:lpstr>
      <vt:lpstr>Акусмы.  высказывания Пифагора,  предназначенные для слушания и размышления</vt:lpstr>
      <vt:lpstr>Вопросы Семи Мудрецов</vt:lpstr>
      <vt:lpstr>Наставления Пифагора</vt:lpstr>
      <vt:lpstr>Афоризмы Пифагора</vt:lpstr>
      <vt:lpstr>Итог</vt:lpstr>
      <vt:lpstr>Над презентацией работали</vt:lpstr>
      <vt:lpstr>Спасибо за внимание!!!!!!!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Санчез</dc:creator>
  <cp:lastModifiedBy>Пользователь Windows</cp:lastModifiedBy>
  <cp:revision>3</cp:revision>
  <dcterms:created xsi:type="dcterms:W3CDTF">2009-12-05T17:48:52Z</dcterms:created>
  <dcterms:modified xsi:type="dcterms:W3CDTF">2018-02-24T10:24:21Z</dcterms:modified>
</cp:coreProperties>
</file>